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4" d="100"/>
          <a:sy n="64" d="100"/>
        </p:scale>
        <p:origin x="19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 1.2.2.1:  </a:t>
            </a:r>
            <a:r>
              <a:rPr lang="en-US" sz="1200" b="1" dirty="0">
                <a:latin typeface="+mn-lt"/>
              </a:rPr>
              <a:t>Use of the tractor-mounted ripper tillage implement for enhancing soil water infiltration and moisture conservation in semi-arid areas of </a:t>
            </a:r>
            <a:r>
              <a:rPr lang="en-US" sz="1200" b="1" dirty="0" err="1">
                <a:latin typeface="+mn-lt"/>
              </a:rPr>
              <a:t>Kiteto</a:t>
            </a:r>
            <a:r>
              <a:rPr lang="en-US" sz="1200" b="1" dirty="0">
                <a:latin typeface="+mn-lt"/>
              </a:rPr>
              <a:t>, </a:t>
            </a:r>
            <a:r>
              <a:rPr lang="en-US" sz="1200" b="1" dirty="0" err="1">
                <a:latin typeface="+mn-lt"/>
              </a:rPr>
              <a:t>Manyara</a:t>
            </a:r>
            <a:r>
              <a:rPr lang="en-US" sz="1200" b="1" dirty="0">
                <a:latin typeface="+mn-lt"/>
              </a:rPr>
              <a:t> Region. </a:t>
            </a:r>
            <a:r>
              <a:rPr lang="en-US" sz="1200" b="1" dirty="0" err="1">
                <a:latin typeface="+mn-lt"/>
              </a:rPr>
              <a:t>Elirehema</a:t>
            </a:r>
            <a:r>
              <a:rPr lang="en-US" sz="1200" b="1" dirty="0">
                <a:latin typeface="+mn-lt"/>
              </a:rPr>
              <a:t> </a:t>
            </a:r>
            <a:r>
              <a:rPr lang="en-US" sz="1200" b="1" dirty="0" err="1">
                <a:latin typeface="+mn-lt"/>
              </a:rPr>
              <a:t>Swai</a:t>
            </a:r>
            <a:r>
              <a:rPr lang="en-US" sz="1200" b="1" dirty="0">
                <a:latin typeface="+mn-lt"/>
              </a:rPr>
              <a:t> </a:t>
            </a:r>
          </a:p>
          <a:p>
            <a:endParaRPr lang="en-US" sz="12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F5D00A8-7CB2-4D4C-8000-CC9111AD5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61465"/>
              </p:ext>
            </p:extLst>
          </p:nvPr>
        </p:nvGraphicFramePr>
        <p:xfrm>
          <a:off x="223873" y="1828800"/>
          <a:ext cx="8696254" cy="4842994"/>
        </p:xfrm>
        <a:graphic>
          <a:graphicData uri="http://schemas.openxmlformats.org/drawingml/2006/table">
            <a:tbl>
              <a:tblPr bandRow="1"/>
              <a:tblGrid>
                <a:gridCol w="2968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7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0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66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Deliverables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Status (March 2021)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Status (August 2021)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3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mother trial and 10 baby trials under rip tillage technique established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One mother trial and forty (40) replicate trials were established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Socio-economic study on benefits of using rip tillage conducted.</a:t>
                      </a: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Gross margin analysis was done 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100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generated information is a part of manuscript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0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Accrued benefits on productivity and environment, associated with the use of rip tillage technology quantified.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on productivity, environment and economic were collected and are being analyzed.</a:t>
                      </a: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analysis in progress for refining the manuscript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5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Effect rip tillage techniques on protein content, micronutrient content and food security established.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Lookup table was identified and information on food security has been calculated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2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Manuscript on use of the tractor-mounted ripper tillage implement for enhancing soil water infiltration and moisture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Incorporating comments in the manuscript in</a:t>
                      </a:r>
                      <a:r>
                        <a:rPr lang="en-US" sz="1100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progress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Data uploaded on to Dataverse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 Progress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FtF indicators data submitted to M&amp;E/IFPRI for upload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FtF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data was submitted to M&amp;E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627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Proposed action for 2021/2022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3254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Font typeface="+mj-lt"/>
                        <a:buAutoNum type="arabicPeriod"/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Undertake survey to explore the existing livelihood options when farmer cannot grow crops under the extremely low soil moisture supply in semi-arid areas of central Tanzania</a:t>
                      </a:r>
                      <a:r>
                        <a:rPr lang="en-US" sz="110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(IITA; CIAT; TARI)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8" marR="67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15</TotalTime>
  <Words>246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6</cp:revision>
  <cp:lastPrinted>2011-10-06T11:45:23Z</cp:lastPrinted>
  <dcterms:created xsi:type="dcterms:W3CDTF">2020-07-17T08:59:01Z</dcterms:created>
  <dcterms:modified xsi:type="dcterms:W3CDTF">2021-09-17T04:42:39Z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